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16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41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67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6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1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8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6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44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65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4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00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D9446-D4CB-412C-9895-8029CC9054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BED17-AC4F-4CF6-895B-CA7B90521B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03663" y="-152400"/>
            <a:ext cx="2640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Draft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400800" y="5934670"/>
            <a:ext cx="2640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Draft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42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1828800" cy="548640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90800" y="685800"/>
            <a:ext cx="1828800" cy="548640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24400" y="685800"/>
            <a:ext cx="1828800" cy="548640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010400" y="685800"/>
            <a:ext cx="1828800" cy="548640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228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33600" y="381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95800" y="228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67200" y="381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81800" y="228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53200" y="381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69574" y="640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40974" y="655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17923" y="640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89323" y="655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81800" y="640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655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71525"/>
            <a:ext cx="823913" cy="52422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43" y="807187"/>
            <a:ext cx="823913" cy="52422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843" y="807186"/>
            <a:ext cx="823913" cy="52422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43" y="807187"/>
            <a:ext cx="823913" cy="524223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726795" y="4533037"/>
            <a:ext cx="16028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Black" panose="020B0A04020102020204" pitchFamily="34" charset="0"/>
              </a:rPr>
              <a:t>Name </a:t>
            </a:r>
            <a:r>
              <a:rPr lang="en-US" sz="1000" dirty="0" err="1">
                <a:latin typeface="Arial Black" panose="020B0A04020102020204" pitchFamily="34" charset="0"/>
              </a:rPr>
              <a:t>xxxxxxxxxxxx</a:t>
            </a:r>
            <a:endParaRPr lang="en-US" sz="1000" dirty="0">
              <a:latin typeface="Arial Black" panose="020B0A04020102020204" pitchFamily="34" charset="0"/>
            </a:endParaRPr>
          </a:p>
          <a:p>
            <a:pPr algn="ctr"/>
            <a:endParaRPr lang="en-US" sz="900" dirty="0">
              <a:latin typeface="Arial Narrow" panose="020B0606020202030204" pitchFamily="34" charset="0"/>
            </a:endParaRPr>
          </a:p>
          <a:p>
            <a:r>
              <a:rPr lang="en-US" sz="900" dirty="0"/>
              <a:t>Quotation from or about the person 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4520996"/>
            <a:ext cx="16028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Arial Black" panose="020B0A04020102020204" pitchFamily="34" charset="0"/>
              </a:rPr>
              <a:t>Name </a:t>
            </a:r>
            <a:r>
              <a:rPr lang="en-US" sz="900" dirty="0" err="1" smtClean="0">
                <a:latin typeface="Arial Black" panose="020B0A04020102020204" pitchFamily="34" charset="0"/>
              </a:rPr>
              <a:t>xxxxxxxxxxxx</a:t>
            </a:r>
            <a:endParaRPr lang="en-US" sz="900" dirty="0">
              <a:latin typeface="Arial Black" panose="020B0A04020102020204" pitchFamily="34" charset="0"/>
            </a:endParaRPr>
          </a:p>
          <a:p>
            <a:pPr algn="ctr"/>
            <a:endParaRPr lang="en-US" sz="800" dirty="0">
              <a:latin typeface="Arial Narrow" panose="020B0606020202030204" pitchFamily="34" charset="0"/>
            </a:endParaRPr>
          </a:p>
          <a:p>
            <a:r>
              <a:rPr lang="en-US" sz="800" dirty="0" smtClean="0"/>
              <a:t>Quotation from or about the person </a:t>
            </a:r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7123363" y="4572479"/>
            <a:ext cx="16028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Black" panose="020B0A04020102020204" pitchFamily="34" charset="0"/>
              </a:rPr>
              <a:t>Name </a:t>
            </a:r>
            <a:r>
              <a:rPr lang="en-US" sz="1000" dirty="0" err="1">
                <a:latin typeface="Arial Black" panose="020B0A04020102020204" pitchFamily="34" charset="0"/>
              </a:rPr>
              <a:t>xxxxxxxxxxxx</a:t>
            </a:r>
            <a:endParaRPr lang="en-US" sz="1000" dirty="0">
              <a:latin typeface="Arial Black" panose="020B0A04020102020204" pitchFamily="34" charset="0"/>
            </a:endParaRPr>
          </a:p>
          <a:p>
            <a:pPr algn="ctr"/>
            <a:endParaRPr lang="en-US" sz="900" dirty="0">
              <a:latin typeface="Arial Narrow" panose="020B0606020202030204" pitchFamily="34" charset="0"/>
            </a:endParaRPr>
          </a:p>
          <a:p>
            <a:r>
              <a:rPr lang="en-US" sz="900" dirty="0"/>
              <a:t>Quotation from or about the person 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4855883" y="4581187"/>
            <a:ext cx="16028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Black" panose="020B0A04020102020204" pitchFamily="34" charset="0"/>
              </a:rPr>
              <a:t>Name </a:t>
            </a:r>
            <a:r>
              <a:rPr lang="en-US" sz="1000" dirty="0" err="1">
                <a:latin typeface="Arial Black" panose="020B0A04020102020204" pitchFamily="34" charset="0"/>
              </a:rPr>
              <a:t>xxxxxxxxxxxx</a:t>
            </a:r>
            <a:endParaRPr lang="en-US" sz="1000" dirty="0">
              <a:latin typeface="Arial Black" panose="020B0A04020102020204" pitchFamily="34" charset="0"/>
            </a:endParaRPr>
          </a:p>
          <a:p>
            <a:pPr algn="ctr"/>
            <a:endParaRPr lang="en-US" sz="900" dirty="0">
              <a:latin typeface="Arial Narrow" panose="020B0606020202030204" pitchFamily="34" charset="0"/>
            </a:endParaRPr>
          </a:p>
          <a:p>
            <a:r>
              <a:rPr lang="en-US" sz="900" dirty="0"/>
              <a:t>Quotation from or about the person 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267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1828800" cy="548640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590800" y="685800"/>
            <a:ext cx="1828800" cy="548640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24400" y="685800"/>
            <a:ext cx="1828800" cy="548640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010400" y="685800"/>
            <a:ext cx="1828800" cy="548640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381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33600" y="533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95800" y="381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67200" y="533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81800" y="381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53200" y="533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69574" y="6172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40974" y="6324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17923" y="6172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89323" y="6324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81800" y="6172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6324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45647"/>
            <a:ext cx="762000" cy="4848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219200"/>
            <a:ext cx="1905000" cy="414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Arial Black" panose="020B0A04020102020204" pitchFamily="34" charset="0"/>
              </a:rPr>
              <a:t>Name …….</a:t>
            </a:r>
            <a:endParaRPr lang="en-US" sz="900" dirty="0">
              <a:latin typeface="Arial Black" panose="020B0A04020102020204" pitchFamily="34" charset="0"/>
            </a:endParaRPr>
          </a:p>
          <a:p>
            <a:pPr algn="ctr"/>
            <a:r>
              <a:rPr lang="en-US" sz="750" dirty="0" smtClean="0">
                <a:latin typeface="Arial Narrow" panose="020B0606020202030204" pitchFamily="34" charset="0"/>
              </a:rPr>
              <a:t>2-3 roles/jobs of people</a:t>
            </a:r>
            <a:endParaRPr lang="en-US" sz="750" dirty="0">
              <a:latin typeface="Arial Narrow" panose="020B0606020202030204" pitchFamily="34" charset="0"/>
            </a:endParaRPr>
          </a:p>
          <a:p>
            <a:pPr algn="ctr"/>
            <a:r>
              <a:rPr lang="en-US" sz="750" dirty="0" smtClean="0">
                <a:latin typeface="Arial Narrow" panose="020B0606020202030204" pitchFamily="34" charset="0"/>
              </a:rPr>
              <a:t>Dates lived</a:t>
            </a:r>
            <a:endParaRPr lang="en-US" sz="750" dirty="0">
              <a:latin typeface="Arial Narrow" panose="020B0606020202030204" pitchFamily="34" charset="0"/>
            </a:endParaRPr>
          </a:p>
          <a:p>
            <a:endParaRPr lang="en-US" sz="750" i="1" dirty="0" smtClean="0">
              <a:latin typeface="Arial Narrow" panose="020B0606020202030204" pitchFamily="34" charset="0"/>
            </a:endParaRPr>
          </a:p>
          <a:p>
            <a:r>
              <a:rPr lang="en-US" sz="725" i="1" u="sng" dirty="0" smtClean="0">
                <a:latin typeface="Arial Narrow" panose="020B0606020202030204" pitchFamily="34" charset="0"/>
              </a:rPr>
              <a:t>Three Significant Points </a:t>
            </a:r>
            <a:r>
              <a:rPr lang="en-US" sz="725" i="1" dirty="0" smtClean="0">
                <a:latin typeface="Arial Narrow" panose="020B0606020202030204" pitchFamily="34" charset="0"/>
              </a:rPr>
              <a:t>Regarding </a:t>
            </a:r>
            <a:r>
              <a:rPr lang="en-US" sz="725" i="1" dirty="0" err="1" smtClean="0">
                <a:latin typeface="Arial Narrow" panose="020B0606020202030204" pitchFamily="34" charset="0"/>
              </a:rPr>
              <a:t>xxxxx</a:t>
            </a:r>
            <a:r>
              <a:rPr lang="en-US" sz="725" i="1" dirty="0" smtClean="0">
                <a:latin typeface="Arial Narrow" panose="020B0606020202030204" pitchFamily="34" charset="0"/>
              </a:rPr>
              <a:t>:</a:t>
            </a:r>
            <a:endParaRPr lang="en-US" sz="725" i="1" dirty="0" smtClean="0">
              <a:latin typeface="Arial Narrow" panose="020B0606020202030204" pitchFamily="34" charset="0"/>
            </a:endParaRPr>
          </a:p>
          <a:p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725" i="1" dirty="0" err="1" smtClean="0">
                <a:latin typeface="Arial Narrow" panose="020B0606020202030204" pitchFamily="34" charset="0"/>
              </a:rPr>
              <a:t>xxxxxxxxxxxx</a:t>
            </a: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725" i="1" dirty="0" err="1" smtClean="0">
                <a:latin typeface="Arial Narrow" panose="020B0606020202030204" pitchFamily="34" charset="0"/>
              </a:rPr>
              <a:t>Xxxxxxxxxxxx</a:t>
            </a: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 smtClean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725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725" i="1" dirty="0" err="1">
                <a:latin typeface="Arial Narrow" panose="020B0606020202030204" pitchFamily="34" charset="0"/>
              </a:rPr>
              <a:t>xxxxxxxxxxxx</a:t>
            </a:r>
            <a:endParaRPr lang="en-US" sz="725" i="1" dirty="0">
              <a:latin typeface="Arial Narrow" panose="020B0606020202030204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526" y="735750"/>
            <a:ext cx="762000" cy="48483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626" y="735750"/>
            <a:ext cx="762000" cy="48483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300" y="735750"/>
            <a:ext cx="762000" cy="48483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972300" y="1219200"/>
            <a:ext cx="1905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Black" panose="020B0A04020102020204" pitchFamily="34" charset="0"/>
              </a:rPr>
              <a:t>Name …….</a:t>
            </a:r>
          </a:p>
          <a:p>
            <a:pPr algn="ctr"/>
            <a:r>
              <a:rPr lang="en-US" sz="800" dirty="0">
                <a:latin typeface="Arial Narrow" panose="020B0606020202030204" pitchFamily="34" charset="0"/>
              </a:rPr>
              <a:t>2-3 roles/jobs of people</a:t>
            </a:r>
          </a:p>
          <a:p>
            <a:pPr algn="ctr"/>
            <a:r>
              <a:rPr lang="en-US" sz="800" dirty="0">
                <a:latin typeface="Arial Narrow" panose="020B0606020202030204" pitchFamily="34" charset="0"/>
              </a:rPr>
              <a:t>Dates lived</a:t>
            </a:r>
          </a:p>
          <a:p>
            <a:endParaRPr lang="en-US" sz="800" i="1" dirty="0">
              <a:latin typeface="Arial Narrow" panose="020B0606020202030204" pitchFamily="34" charset="0"/>
            </a:endParaRPr>
          </a:p>
          <a:p>
            <a:r>
              <a:rPr lang="en-US" sz="800" i="1" u="sng" dirty="0">
                <a:latin typeface="Arial Narrow" panose="020B0606020202030204" pitchFamily="34" charset="0"/>
              </a:rPr>
              <a:t>Three Significant Points </a:t>
            </a:r>
            <a:r>
              <a:rPr lang="en-US" sz="800" i="1" dirty="0">
                <a:latin typeface="Arial Narrow" panose="020B0606020202030204" pitchFamily="34" charset="0"/>
              </a:rPr>
              <a:t>Regarding </a:t>
            </a:r>
            <a:r>
              <a:rPr lang="en-US" sz="800" i="1" dirty="0" err="1">
                <a:latin typeface="Arial Narrow" panose="020B0606020202030204" pitchFamily="34" charset="0"/>
              </a:rPr>
              <a:t>xxxxx</a:t>
            </a:r>
            <a:r>
              <a:rPr lang="en-US" sz="800" i="1" dirty="0">
                <a:latin typeface="Arial Narrow" panose="020B0606020202030204" pitchFamily="34" charset="0"/>
              </a:rPr>
              <a:t>:</a:t>
            </a:r>
          </a:p>
          <a:p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800" i="1" dirty="0" err="1">
                <a:latin typeface="Arial Narrow" panose="020B0606020202030204" pitchFamily="34" charset="0"/>
              </a:rPr>
              <a:t>xxxxxxxxxxxx</a:t>
            </a: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800" i="1" dirty="0" err="1">
                <a:latin typeface="Arial Narrow" panose="020B0606020202030204" pitchFamily="34" charset="0"/>
              </a:rPr>
              <a:t>Xxxxxxxxxxxx</a:t>
            </a: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800" i="1" dirty="0" err="1">
                <a:latin typeface="Arial Narrow" panose="020B0606020202030204" pitchFamily="34" charset="0"/>
              </a:rPr>
              <a:t>xxxxxxxxxxxx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4400" y="1230477"/>
            <a:ext cx="1905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Black" panose="020B0A04020102020204" pitchFamily="34" charset="0"/>
              </a:rPr>
              <a:t>Name …….</a:t>
            </a:r>
          </a:p>
          <a:p>
            <a:pPr algn="ctr"/>
            <a:r>
              <a:rPr lang="en-US" sz="800" dirty="0">
                <a:latin typeface="Arial Narrow" panose="020B0606020202030204" pitchFamily="34" charset="0"/>
              </a:rPr>
              <a:t>2-3 roles/jobs of people</a:t>
            </a:r>
          </a:p>
          <a:p>
            <a:pPr algn="ctr"/>
            <a:r>
              <a:rPr lang="en-US" sz="800" dirty="0">
                <a:latin typeface="Arial Narrow" panose="020B0606020202030204" pitchFamily="34" charset="0"/>
              </a:rPr>
              <a:t>Dates lived</a:t>
            </a:r>
          </a:p>
          <a:p>
            <a:endParaRPr lang="en-US" sz="800" i="1" dirty="0">
              <a:latin typeface="Arial Narrow" panose="020B0606020202030204" pitchFamily="34" charset="0"/>
            </a:endParaRPr>
          </a:p>
          <a:p>
            <a:r>
              <a:rPr lang="en-US" sz="800" i="1" u="sng" dirty="0">
                <a:latin typeface="Arial Narrow" panose="020B0606020202030204" pitchFamily="34" charset="0"/>
              </a:rPr>
              <a:t>Three Significant Points </a:t>
            </a:r>
            <a:r>
              <a:rPr lang="en-US" sz="800" i="1" dirty="0">
                <a:latin typeface="Arial Narrow" panose="020B0606020202030204" pitchFamily="34" charset="0"/>
              </a:rPr>
              <a:t>Regarding </a:t>
            </a:r>
            <a:r>
              <a:rPr lang="en-US" sz="800" i="1" dirty="0" err="1">
                <a:latin typeface="Arial Narrow" panose="020B0606020202030204" pitchFamily="34" charset="0"/>
              </a:rPr>
              <a:t>xxxxx</a:t>
            </a:r>
            <a:r>
              <a:rPr lang="en-US" sz="800" i="1" dirty="0">
                <a:latin typeface="Arial Narrow" panose="020B0606020202030204" pitchFamily="34" charset="0"/>
              </a:rPr>
              <a:t>:</a:t>
            </a:r>
          </a:p>
          <a:p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800" i="1" dirty="0" err="1">
                <a:latin typeface="Arial Narrow" panose="020B0606020202030204" pitchFamily="34" charset="0"/>
              </a:rPr>
              <a:t>xxxxxxxxxxxx</a:t>
            </a: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800" i="1" dirty="0" err="1">
                <a:latin typeface="Arial Narrow" panose="020B0606020202030204" pitchFamily="34" charset="0"/>
              </a:rPr>
              <a:t>Xxxxxxxxxxxx</a:t>
            </a: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800" i="1" dirty="0" err="1">
                <a:latin typeface="Arial Narrow" panose="020B0606020202030204" pitchFamily="34" charset="0"/>
              </a:rPr>
              <a:t>xxxxxxxxxxxx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90800" y="1219200"/>
            <a:ext cx="1905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Black" panose="020B0A04020102020204" pitchFamily="34" charset="0"/>
              </a:rPr>
              <a:t>Name …….</a:t>
            </a:r>
          </a:p>
          <a:p>
            <a:pPr algn="ctr"/>
            <a:r>
              <a:rPr lang="en-US" sz="800" dirty="0">
                <a:latin typeface="Arial Narrow" panose="020B0606020202030204" pitchFamily="34" charset="0"/>
              </a:rPr>
              <a:t>2-3 roles/jobs of people</a:t>
            </a:r>
          </a:p>
          <a:p>
            <a:pPr algn="ctr"/>
            <a:r>
              <a:rPr lang="en-US" sz="800" dirty="0">
                <a:latin typeface="Arial Narrow" panose="020B0606020202030204" pitchFamily="34" charset="0"/>
              </a:rPr>
              <a:t>Dates lived</a:t>
            </a:r>
          </a:p>
          <a:p>
            <a:endParaRPr lang="en-US" sz="800" i="1" dirty="0">
              <a:latin typeface="Arial Narrow" panose="020B0606020202030204" pitchFamily="34" charset="0"/>
            </a:endParaRPr>
          </a:p>
          <a:p>
            <a:r>
              <a:rPr lang="en-US" sz="800" i="1" u="sng" dirty="0">
                <a:latin typeface="Arial Narrow" panose="020B0606020202030204" pitchFamily="34" charset="0"/>
              </a:rPr>
              <a:t>Three Significant Points </a:t>
            </a:r>
            <a:r>
              <a:rPr lang="en-US" sz="800" i="1" dirty="0">
                <a:latin typeface="Arial Narrow" panose="020B0606020202030204" pitchFamily="34" charset="0"/>
              </a:rPr>
              <a:t>Regarding </a:t>
            </a:r>
            <a:r>
              <a:rPr lang="en-US" sz="800" i="1" dirty="0" err="1">
                <a:latin typeface="Arial Narrow" panose="020B0606020202030204" pitchFamily="34" charset="0"/>
              </a:rPr>
              <a:t>xxxxx</a:t>
            </a:r>
            <a:r>
              <a:rPr lang="en-US" sz="800" i="1" dirty="0">
                <a:latin typeface="Arial Narrow" panose="020B0606020202030204" pitchFamily="34" charset="0"/>
              </a:rPr>
              <a:t>:</a:t>
            </a:r>
          </a:p>
          <a:p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800" i="1" dirty="0" err="1">
                <a:latin typeface="Arial Narrow" panose="020B0606020202030204" pitchFamily="34" charset="0"/>
              </a:rPr>
              <a:t>xxxxxxxxxxxx</a:t>
            </a: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800" i="1" dirty="0" err="1">
                <a:latin typeface="Arial Narrow" panose="020B0606020202030204" pitchFamily="34" charset="0"/>
              </a:rPr>
              <a:t>Xxxxxxxxxxxx</a:t>
            </a: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endParaRPr lang="en-US" sz="800" i="1" dirty="0">
              <a:latin typeface="Arial Narrow" panose="020B0606020202030204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800" i="1" dirty="0" err="1">
                <a:latin typeface="Arial Narrow" panose="020B0606020202030204" pitchFamily="34" charset="0"/>
              </a:rPr>
              <a:t>xxxxxxxxxxxx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100</Words>
  <Application>Microsoft Office PowerPoint</Application>
  <PresentationFormat>On-screen Show (4:3)</PresentationFormat>
  <Paragraphs>160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Dewayne Dickens</cp:lastModifiedBy>
  <cp:revision>47</cp:revision>
  <cp:lastPrinted>2016-03-28T19:57:19Z</cp:lastPrinted>
  <dcterms:created xsi:type="dcterms:W3CDTF">2015-08-03T08:41:44Z</dcterms:created>
  <dcterms:modified xsi:type="dcterms:W3CDTF">2019-03-09T23:39:39Z</dcterms:modified>
</cp:coreProperties>
</file>